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75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72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10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200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49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22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01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772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80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29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50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74AFB-495D-4394-8A9C-3E81697005E7}" type="datetimeFigureOut">
              <a:rPr lang="fr-FR" smtClean="0"/>
              <a:t>01/12/2016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2E15C-5DCD-45FD-B9D9-561412EF72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8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Improving</a:t>
            </a:r>
            <a:r>
              <a:rPr lang="fr-FR" dirty="0" smtClean="0"/>
              <a:t> the </a:t>
            </a:r>
            <a:r>
              <a:rPr lang="fr-FR" dirty="0" err="1" smtClean="0"/>
              <a:t>using</a:t>
            </a:r>
            <a:r>
              <a:rPr lang="fr-FR" dirty="0" smtClean="0"/>
              <a:t> of </a:t>
            </a:r>
            <a:r>
              <a:rPr lang="fr-FR" dirty="0" err="1" smtClean="0"/>
              <a:t>Quantlib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Students</a:t>
            </a:r>
            <a:r>
              <a:rPr lang="fr-FR" dirty="0" smtClean="0"/>
              <a:t> : Aymeric FRANCOISE, Rémi RUAUD, Etienne BARRIER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09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Architecture </a:t>
            </a:r>
            <a:r>
              <a:rPr lang="fr-FR" dirty="0" err="1" smtClean="0"/>
              <a:t>problems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The architecture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too</a:t>
            </a:r>
            <a:r>
              <a:rPr lang="fr-FR" sz="2800" dirty="0" smtClean="0"/>
              <a:t> </a:t>
            </a:r>
            <a:r>
              <a:rPr lang="fr-FR" sz="2800" dirty="0" err="1" smtClean="0"/>
              <a:t>complex</a:t>
            </a:r>
            <a:r>
              <a:rPr lang="fr-FR" sz="2800" dirty="0" smtClean="0"/>
              <a:t> : </a:t>
            </a:r>
            <a:r>
              <a:rPr lang="fr-FR" sz="2800" dirty="0" err="1" smtClean="0"/>
              <a:t>we</a:t>
            </a:r>
            <a:r>
              <a:rPr lang="fr-FR" sz="2800" dirty="0" smtClean="0"/>
              <a:t> </a:t>
            </a:r>
            <a:r>
              <a:rPr lang="fr-FR" sz="2800" dirty="0" err="1" smtClean="0"/>
              <a:t>had</a:t>
            </a:r>
            <a:r>
              <a:rPr lang="fr-FR" sz="2800" dirty="0" smtClean="0"/>
              <a:t> </a:t>
            </a:r>
            <a:r>
              <a:rPr lang="fr-FR" sz="2800" dirty="0" err="1" smtClean="0"/>
              <a:t>many</a:t>
            </a:r>
            <a:r>
              <a:rPr lang="fr-FR" sz="2800" dirty="0" smtClean="0"/>
              <a:t> </a:t>
            </a:r>
            <a:r>
              <a:rPr lang="fr-FR" sz="2800" dirty="0" err="1" smtClean="0"/>
              <a:t>problems</a:t>
            </a:r>
            <a:r>
              <a:rPr lang="fr-FR" sz="2800" dirty="0" smtClean="0"/>
              <a:t> due to the </a:t>
            </a:r>
            <a:r>
              <a:rPr lang="fr-FR" sz="2800" dirty="0" err="1" smtClean="0"/>
              <a:t>name</a:t>
            </a:r>
            <a:r>
              <a:rPr lang="fr-FR" sz="2800" dirty="0" smtClean="0"/>
              <a:t> of the </a:t>
            </a:r>
            <a:r>
              <a:rPr lang="fr-FR" sz="2800" dirty="0" err="1" smtClean="0"/>
              <a:t>objects</a:t>
            </a:r>
            <a:r>
              <a:rPr lang="fr-FR" sz="2800" dirty="0" smtClean="0"/>
              <a:t> </a:t>
            </a:r>
            <a:br>
              <a:rPr lang="fr-FR" sz="2800" dirty="0" smtClean="0"/>
            </a:br>
            <a:r>
              <a:rPr lang="fr-FR" sz="2400" i="1" dirty="0" smtClean="0">
                <a:solidFill>
                  <a:srgbClr val="0070C0"/>
                </a:solidFill>
              </a:rPr>
              <a:t>→</a:t>
            </a:r>
            <a:r>
              <a:rPr lang="fr-FR" sz="2400" i="1" dirty="0" err="1" smtClean="0">
                <a:solidFill>
                  <a:srgbClr val="0070C0"/>
                </a:solidFill>
              </a:rPr>
              <a:t>We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should</a:t>
            </a:r>
            <a:r>
              <a:rPr lang="fr-FR" sz="2400" i="1" dirty="0" smtClean="0">
                <a:solidFill>
                  <a:srgbClr val="0070C0"/>
                </a:solidFill>
              </a:rPr>
              <a:t> use trigger </a:t>
            </a:r>
            <a:r>
              <a:rPr lang="fr-FR" sz="2400" i="1" dirty="0" err="1" smtClean="0">
                <a:solidFill>
                  <a:srgbClr val="0070C0"/>
                </a:solidFill>
              </a:rPr>
              <a:t>functions</a:t>
            </a:r>
            <a:r>
              <a:rPr lang="fr-FR" sz="2400" i="1" dirty="0" smtClean="0">
                <a:solidFill>
                  <a:srgbClr val="0070C0"/>
                </a:solidFill>
              </a:rPr>
              <a:t> to </a:t>
            </a:r>
            <a:r>
              <a:rPr lang="fr-FR" sz="2400" i="1" dirty="0" err="1" smtClean="0">
                <a:solidFill>
                  <a:srgbClr val="0070C0"/>
                </a:solidFill>
              </a:rPr>
              <a:t>name</a:t>
            </a:r>
            <a:r>
              <a:rPr lang="fr-FR" sz="2400" i="1" dirty="0" smtClean="0">
                <a:solidFill>
                  <a:srgbClr val="0070C0"/>
                </a:solidFill>
              </a:rPr>
              <a:t> the </a:t>
            </a:r>
            <a:r>
              <a:rPr lang="fr-FR" sz="2400" i="1" dirty="0" err="1" smtClean="0">
                <a:solidFill>
                  <a:srgbClr val="0070C0"/>
                </a:solidFill>
              </a:rPr>
              <a:t>objetcs</a:t>
            </a:r>
            <a:endParaRPr lang="fr-FR" sz="2400" i="1" dirty="0" smtClean="0">
              <a:solidFill>
                <a:srgbClr val="0070C0"/>
              </a:solidFill>
            </a:endParaRPr>
          </a:p>
          <a:p>
            <a:r>
              <a:rPr lang="fr-FR" sz="2800" dirty="0" smtClean="0"/>
              <a:t>There are 2 types of </a:t>
            </a:r>
            <a:r>
              <a:rPr lang="fr-FR" sz="2800" dirty="0" err="1" smtClean="0"/>
              <a:t>users</a:t>
            </a:r>
            <a:r>
              <a:rPr lang="fr-FR" sz="2800" dirty="0" smtClean="0"/>
              <a:t> : </a:t>
            </a:r>
            <a:r>
              <a:rPr lang="fr-FR" sz="2800" dirty="0" err="1" smtClean="0"/>
              <a:t>Developper</a:t>
            </a:r>
            <a:r>
              <a:rPr lang="fr-FR" sz="2800" dirty="0"/>
              <a:t> </a:t>
            </a:r>
            <a:r>
              <a:rPr lang="fr-FR" sz="2800" dirty="0" smtClean="0"/>
              <a:t>and </a:t>
            </a:r>
            <a:r>
              <a:rPr lang="fr-FR" sz="2800" dirty="0"/>
              <a:t>S</a:t>
            </a:r>
            <a:r>
              <a:rPr lang="fr-FR" sz="2800" dirty="0" smtClean="0"/>
              <a:t>tructurer 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400" dirty="0" smtClean="0">
                <a:solidFill>
                  <a:srgbClr val="0070C0"/>
                </a:solidFill>
              </a:rPr>
              <a:t>→ </a:t>
            </a:r>
            <a:r>
              <a:rPr lang="fr-FR" sz="2400" i="1" dirty="0" err="1" smtClean="0">
                <a:solidFill>
                  <a:srgbClr val="0070C0"/>
                </a:solidFill>
              </a:rPr>
              <a:t>We</a:t>
            </a:r>
            <a:r>
              <a:rPr lang="fr-FR" sz="2400" i="1" dirty="0" smtClean="0">
                <a:solidFill>
                  <a:srgbClr val="0070C0"/>
                </a:solidFill>
              </a:rPr>
              <a:t> must </a:t>
            </a:r>
            <a:r>
              <a:rPr lang="fr-FR" sz="2400" i="1" dirty="0" err="1" smtClean="0">
                <a:solidFill>
                  <a:srgbClr val="0070C0"/>
                </a:solidFill>
              </a:rPr>
              <a:t>considere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that</a:t>
            </a:r>
            <a:r>
              <a:rPr lang="fr-FR" sz="2400" i="1" dirty="0" smtClean="0">
                <a:solidFill>
                  <a:srgbClr val="0070C0"/>
                </a:solidFill>
              </a:rPr>
              <a:t> the </a:t>
            </a:r>
            <a:r>
              <a:rPr lang="fr-FR" sz="2400" i="1" dirty="0" err="1" smtClean="0">
                <a:solidFill>
                  <a:srgbClr val="0070C0"/>
                </a:solidFill>
              </a:rPr>
              <a:t>developper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generates</a:t>
            </a:r>
            <a:r>
              <a:rPr lang="fr-FR" sz="2400" i="1" dirty="0" smtClean="0">
                <a:solidFill>
                  <a:srgbClr val="0070C0"/>
                </a:solidFill>
              </a:rPr>
              <a:t> codes </a:t>
            </a:r>
            <a:r>
              <a:rPr lang="fr-FR" sz="2400" i="1" dirty="0" err="1" smtClean="0">
                <a:solidFill>
                  <a:srgbClr val="0070C0"/>
                </a:solidFill>
              </a:rPr>
              <a:t>that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smtClean="0">
                <a:solidFill>
                  <a:srgbClr val="0070C0"/>
                </a:solidFill>
              </a:rPr>
              <a:t>the structurer use </a:t>
            </a:r>
            <a:r>
              <a:rPr lang="fr-FR" sz="2400" i="1" dirty="0" err="1" smtClean="0">
                <a:solidFill>
                  <a:srgbClr val="0070C0"/>
                </a:solidFill>
              </a:rPr>
              <a:t>with</a:t>
            </a:r>
            <a:r>
              <a:rPr lang="fr-FR" sz="2400" i="1" dirty="0" smtClean="0">
                <a:solidFill>
                  <a:srgbClr val="0070C0"/>
                </a:solidFill>
              </a:rPr>
              <a:t> Excel</a:t>
            </a:r>
            <a:endParaRPr lang="fr-FR" sz="2400" i="1" dirty="0">
              <a:solidFill>
                <a:srgbClr val="0070C0"/>
              </a:solidFill>
            </a:endParaRPr>
          </a:p>
          <a:p>
            <a:r>
              <a:rPr lang="fr-FR" sz="2800" dirty="0" smtClean="0"/>
              <a:t>Manage </a:t>
            </a:r>
            <a:r>
              <a:rPr lang="fr-FR" sz="2800" dirty="0" err="1" smtClean="0"/>
              <a:t>complex</a:t>
            </a:r>
            <a:r>
              <a:rPr lang="fr-FR" sz="2800" dirty="0" smtClean="0"/>
              <a:t> </a:t>
            </a:r>
            <a:r>
              <a:rPr lang="fr-FR" sz="2800" dirty="0" err="1" smtClean="0"/>
              <a:t>products</a:t>
            </a:r>
            <a:r>
              <a:rPr lang="fr-FR" sz="2800" dirty="0" smtClean="0"/>
              <a:t> (</a:t>
            </a:r>
            <a:r>
              <a:rPr lang="fr-FR" sz="2800" dirty="0" err="1" smtClean="0"/>
              <a:t>like</a:t>
            </a:r>
            <a:r>
              <a:rPr lang="fr-FR" sz="2800" dirty="0" smtClean="0"/>
              <a:t> </a:t>
            </a:r>
            <a:r>
              <a:rPr lang="fr-FR" sz="2800" dirty="0" err="1" smtClean="0"/>
              <a:t>Payoff</a:t>
            </a:r>
            <a:r>
              <a:rPr lang="fr-FR" sz="2800" dirty="0" smtClean="0"/>
              <a:t> ) </a:t>
            </a:r>
            <a:br>
              <a:rPr lang="fr-FR" sz="2800" dirty="0" smtClean="0"/>
            </a:br>
            <a:r>
              <a:rPr lang="fr-FR" sz="2400" dirty="0" smtClean="0">
                <a:solidFill>
                  <a:srgbClr val="0070C0"/>
                </a:solidFill>
              </a:rPr>
              <a:t>→</a:t>
            </a:r>
            <a:r>
              <a:rPr lang="fr-FR" sz="2400" i="1" dirty="0" err="1" smtClean="0">
                <a:solidFill>
                  <a:srgbClr val="0070C0"/>
                </a:solidFill>
              </a:rPr>
              <a:t>We</a:t>
            </a:r>
            <a:r>
              <a:rPr lang="fr-FR" sz="2400" i="1" dirty="0" smtClean="0">
                <a:solidFill>
                  <a:srgbClr val="0070C0"/>
                </a:solidFill>
              </a:rPr>
              <a:t> have to </a:t>
            </a:r>
            <a:r>
              <a:rPr lang="fr-FR" sz="2400" i="1" dirty="0" err="1" smtClean="0">
                <a:solidFill>
                  <a:srgbClr val="0070C0"/>
                </a:solidFill>
              </a:rPr>
              <a:t>avoid</a:t>
            </a:r>
            <a:r>
              <a:rPr lang="fr-FR" sz="2400" i="1" dirty="0" smtClean="0">
                <a:solidFill>
                  <a:srgbClr val="0070C0"/>
                </a:solidFill>
              </a:rPr>
              <a:t> the </a:t>
            </a:r>
            <a:r>
              <a:rPr lang="fr-FR" sz="2400" i="1" dirty="0" err="1" smtClean="0">
                <a:solidFill>
                  <a:srgbClr val="0070C0"/>
                </a:solidFill>
              </a:rPr>
              <a:t>using</a:t>
            </a:r>
            <a:r>
              <a:rPr lang="fr-FR" sz="2400" i="1" dirty="0" smtClean="0">
                <a:solidFill>
                  <a:srgbClr val="0070C0"/>
                </a:solidFill>
              </a:rPr>
              <a:t> of </a:t>
            </a:r>
            <a:r>
              <a:rPr lang="fr-FR" sz="2400" i="1" dirty="0" err="1" smtClean="0">
                <a:solidFill>
                  <a:srgbClr val="0070C0"/>
                </a:solidFill>
              </a:rPr>
              <a:t>too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many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spreadsheets</a:t>
            </a:r>
            <a:r>
              <a:rPr lang="fr-FR" sz="2400" i="1" dirty="0" smtClean="0">
                <a:solidFill>
                  <a:srgbClr val="0070C0"/>
                </a:solidFill>
              </a:rPr>
              <a:t>, on the </a:t>
            </a:r>
            <a:r>
              <a:rPr lang="fr-FR" sz="2400" i="1" dirty="0" err="1" smtClean="0">
                <a:solidFill>
                  <a:srgbClr val="0070C0"/>
                </a:solidFill>
              </a:rPr>
              <a:t>contrary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we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should</a:t>
            </a:r>
            <a:r>
              <a:rPr lang="fr-FR" sz="2400" i="1" dirty="0" smtClean="0">
                <a:solidFill>
                  <a:srgbClr val="0070C0"/>
                </a:solidFill>
              </a:rPr>
              <a:t> use scripts to </a:t>
            </a:r>
            <a:r>
              <a:rPr lang="fr-FR" sz="2400" i="1" dirty="0" err="1" smtClean="0">
                <a:solidFill>
                  <a:srgbClr val="0070C0"/>
                </a:solidFill>
              </a:rPr>
              <a:t>make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it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easier</a:t>
            </a:r>
            <a:endParaRPr lang="fr-FR" sz="2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52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Online help </a:t>
            </a:r>
            <a:r>
              <a:rPr lang="fr-FR" dirty="0" err="1" smtClean="0"/>
              <a:t>problems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There </a:t>
            </a:r>
            <a:r>
              <a:rPr lang="fr-FR" sz="2800" dirty="0" err="1" smtClean="0"/>
              <a:t>is</a:t>
            </a:r>
            <a:r>
              <a:rPr lang="fr-FR" sz="2800" dirty="0" smtClean="0"/>
              <a:t> no forum or </a:t>
            </a:r>
            <a:r>
              <a:rPr lang="fr-FR" sz="2800" dirty="0" err="1" smtClean="0"/>
              <a:t>website</a:t>
            </a:r>
            <a:r>
              <a:rPr lang="fr-FR" sz="2800" dirty="0" smtClean="0"/>
              <a:t> to </a:t>
            </a:r>
            <a:r>
              <a:rPr lang="fr-FR" sz="2800" dirty="0" err="1" smtClean="0"/>
              <a:t>share</a:t>
            </a:r>
            <a:r>
              <a:rPr lang="fr-FR" sz="2800" dirty="0" smtClean="0"/>
              <a:t> information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i="1" dirty="0" smtClean="0">
                <a:solidFill>
                  <a:srgbClr val="0070C0"/>
                </a:solidFill>
              </a:rPr>
              <a:t>→</a:t>
            </a:r>
            <a:r>
              <a:rPr lang="fr-FR" sz="2400" i="1" dirty="0" err="1" smtClean="0">
                <a:solidFill>
                  <a:srgbClr val="0070C0"/>
                </a:solidFill>
              </a:rPr>
              <a:t>We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should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create</a:t>
            </a:r>
            <a:r>
              <a:rPr lang="fr-FR" sz="2400" i="1" dirty="0" smtClean="0">
                <a:solidFill>
                  <a:srgbClr val="0070C0"/>
                </a:solidFill>
              </a:rPr>
              <a:t> a forum </a:t>
            </a:r>
            <a:r>
              <a:rPr lang="fr-FR" sz="2400" i="1" dirty="0" err="1" smtClean="0">
                <a:solidFill>
                  <a:srgbClr val="0070C0"/>
                </a:solidFill>
              </a:rPr>
              <a:t>so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that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users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can</a:t>
            </a:r>
            <a:r>
              <a:rPr lang="fr-FR" sz="2400" i="1" dirty="0" smtClean="0">
                <a:solidFill>
                  <a:srgbClr val="0070C0"/>
                </a:solidFill>
              </a:rPr>
              <a:t> help </a:t>
            </a:r>
            <a:r>
              <a:rPr lang="fr-FR" sz="2400" i="1" dirty="0" err="1" smtClean="0">
                <a:solidFill>
                  <a:srgbClr val="0070C0"/>
                </a:solidFill>
              </a:rPr>
              <a:t>each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others</a:t>
            </a:r>
            <a:endParaRPr lang="fr-FR" sz="2800" i="1" dirty="0" smtClean="0">
              <a:solidFill>
                <a:srgbClr val="0070C0"/>
              </a:solidFill>
            </a:endParaRPr>
          </a:p>
          <a:p>
            <a:r>
              <a:rPr lang="fr-FR" sz="2800" dirty="0" smtClean="0"/>
              <a:t>Not </a:t>
            </a:r>
            <a:r>
              <a:rPr lang="fr-FR" sz="2800" dirty="0" err="1" smtClean="0"/>
              <a:t>enough</a:t>
            </a:r>
            <a:r>
              <a:rPr lang="fr-FR" sz="2800" dirty="0" smtClean="0"/>
              <a:t> </a:t>
            </a:r>
            <a:r>
              <a:rPr lang="fr-FR" sz="2800" dirty="0" err="1" smtClean="0"/>
              <a:t>examples</a:t>
            </a:r>
            <a:r>
              <a:rPr lang="fr-FR" sz="2800" dirty="0" smtClean="0"/>
              <a:t> and no online </a:t>
            </a:r>
            <a:r>
              <a:rPr lang="fr-FR" sz="2800" dirty="0" err="1" smtClean="0"/>
              <a:t>tutorials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i="1" dirty="0" smtClean="0">
                <a:solidFill>
                  <a:srgbClr val="FF0000"/>
                </a:solidFill>
              </a:rPr>
              <a:t>→ A </a:t>
            </a:r>
            <a:r>
              <a:rPr lang="fr-FR" sz="2400" i="1" dirty="0" err="1" smtClean="0">
                <a:solidFill>
                  <a:srgbClr val="FF0000"/>
                </a:solidFill>
              </a:rPr>
              <a:t>bad</a:t>
            </a:r>
            <a:r>
              <a:rPr lang="fr-FR" sz="2400" i="1" dirty="0" smtClean="0">
                <a:solidFill>
                  <a:srgbClr val="FF0000"/>
                </a:solidFill>
              </a:rPr>
              <a:t> for </a:t>
            </a:r>
            <a:r>
              <a:rPr lang="fr-FR" sz="2400" i="1" dirty="0" err="1" smtClean="0">
                <a:solidFill>
                  <a:srgbClr val="FF0000"/>
                </a:solidFill>
              </a:rPr>
              <a:t>Quantlib’s</a:t>
            </a:r>
            <a:r>
              <a:rPr lang="fr-FR" sz="2400" i="1" dirty="0" smtClean="0">
                <a:solidFill>
                  <a:srgbClr val="FF0000"/>
                </a:solidFill>
              </a:rPr>
              <a:t> </a:t>
            </a:r>
            <a:r>
              <a:rPr lang="fr-FR" sz="2400" i="1" dirty="0" err="1" smtClean="0">
                <a:solidFill>
                  <a:srgbClr val="FF0000"/>
                </a:solidFill>
              </a:rPr>
              <a:t>improvement</a:t>
            </a:r>
            <a:endParaRPr lang="fr-FR" sz="2400" i="1" dirty="0" smtClean="0">
              <a:solidFill>
                <a:srgbClr val="FF0000"/>
              </a:solidFill>
            </a:endParaRPr>
          </a:p>
          <a:p>
            <a:r>
              <a:rPr lang="fr-FR" sz="2800" dirty="0" smtClean="0"/>
              <a:t>No help </a:t>
            </a:r>
            <a:r>
              <a:rPr lang="fr-FR" sz="2800" dirty="0" err="1" smtClean="0"/>
              <a:t>with</a:t>
            </a:r>
            <a:r>
              <a:rPr lang="fr-FR" sz="2800" dirty="0"/>
              <a:t> </a:t>
            </a:r>
            <a:r>
              <a:rPr lang="fr-FR" sz="2800" dirty="0" smtClean="0"/>
              <a:t>the </a:t>
            </a:r>
            <a:r>
              <a:rPr lang="fr-FR" sz="2800" dirty="0" err="1" smtClean="0"/>
              <a:t>library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i="1" dirty="0" smtClean="0">
                <a:solidFill>
                  <a:srgbClr val="0070C0"/>
                </a:solidFill>
              </a:rPr>
              <a:t>→ </a:t>
            </a:r>
            <a:r>
              <a:rPr lang="fr-FR" sz="2400" i="1" dirty="0" err="1">
                <a:solidFill>
                  <a:srgbClr val="0070C0"/>
                </a:solidFill>
              </a:rPr>
              <a:t>W</a:t>
            </a:r>
            <a:r>
              <a:rPr lang="fr-FR" sz="2400" i="1" dirty="0" err="1" smtClean="0">
                <a:solidFill>
                  <a:srgbClr val="0070C0"/>
                </a:solidFill>
              </a:rPr>
              <a:t>e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should</a:t>
            </a:r>
            <a:r>
              <a:rPr lang="fr-FR" sz="2400" i="1" dirty="0" smtClean="0">
                <a:solidFill>
                  <a:srgbClr val="0070C0"/>
                </a:solidFill>
              </a:rPr>
              <a:t> </a:t>
            </a:r>
            <a:r>
              <a:rPr lang="fr-FR" sz="2400" i="1" dirty="0" err="1" smtClean="0">
                <a:solidFill>
                  <a:srgbClr val="0070C0"/>
                </a:solidFill>
              </a:rPr>
              <a:t>create</a:t>
            </a:r>
            <a:r>
              <a:rPr lang="fr-FR" sz="2400" i="1" dirty="0" smtClean="0">
                <a:solidFill>
                  <a:srgbClr val="0070C0"/>
                </a:solidFill>
              </a:rPr>
              <a:t> help documents about </a:t>
            </a:r>
            <a:r>
              <a:rPr lang="fr-FR" sz="2400" i="1" dirty="0" err="1" smtClean="0">
                <a:solidFill>
                  <a:srgbClr val="0070C0"/>
                </a:solidFill>
              </a:rPr>
              <a:t>objects</a:t>
            </a:r>
            <a:r>
              <a:rPr lang="fr-FR" sz="2400" i="1" dirty="0" smtClean="0">
                <a:solidFill>
                  <a:srgbClr val="0070C0"/>
                </a:solidFill>
              </a:rPr>
              <a:t> and </a:t>
            </a:r>
            <a:r>
              <a:rPr lang="fr-FR" sz="2400" i="1" dirty="0" err="1" smtClean="0">
                <a:solidFill>
                  <a:srgbClr val="0070C0"/>
                </a:solidFill>
              </a:rPr>
              <a:t>functions</a:t>
            </a:r>
            <a:endParaRPr lang="fr-FR" sz="2400" i="1" dirty="0">
              <a:solidFill>
                <a:srgbClr val="0070C0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00014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46</Words>
  <Application>Microsoft Office PowerPoint</Application>
  <PresentationFormat>Affichage à l'écran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Improving the using of Quantlib</vt:lpstr>
      <vt:lpstr>Architecture problems</vt:lpstr>
      <vt:lpstr>Online help problems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Propositions d’améliorations pour l’utilisation de Quantlib</dc:title>
  <dc:creator>Etienne</dc:creator>
  <cp:lastModifiedBy>Etienne</cp:lastModifiedBy>
  <cp:revision>12</cp:revision>
  <dcterms:created xsi:type="dcterms:W3CDTF">2016-11-24T14:30:24Z</dcterms:created>
  <dcterms:modified xsi:type="dcterms:W3CDTF">2016-12-01T13:50:08Z</dcterms:modified>
</cp:coreProperties>
</file>